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1" r:id="rId5"/>
  </p:sldMasterIdLst>
  <p:notesMasterIdLst>
    <p:notesMasterId r:id="rId10"/>
  </p:notesMasterIdLst>
  <p:sldIdLst>
    <p:sldId id="267" r:id="rId6"/>
    <p:sldId id="256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C36349-282A-482E-B887-DC94288A450F}" v="2" dt="2023-12-06T07:27:15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7140"/>
  </p:normalViewPr>
  <p:slideViewPr>
    <p:cSldViewPr snapToGrid="0">
      <p:cViewPr varScale="1">
        <p:scale>
          <a:sx n="111" d="100"/>
          <a:sy n="111" d="100"/>
        </p:scale>
        <p:origin x="12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Giling" userId="894bcdb0-5463-4ac6-a802-63f4f056357f" providerId="ADAL" clId="{8BC36349-282A-482E-B887-DC94288A450F}"/>
    <pc:docChg chg="custSel addSld delSld modSld sldOrd">
      <pc:chgData name="Annette Giling" userId="894bcdb0-5463-4ac6-a802-63f4f056357f" providerId="ADAL" clId="{8BC36349-282A-482E-B887-DC94288A450F}" dt="2023-12-06T16:11:51.284" v="921" actId="478"/>
      <pc:docMkLst>
        <pc:docMk/>
      </pc:docMkLst>
      <pc:sldChg chg="modSp mod">
        <pc:chgData name="Annette Giling" userId="894bcdb0-5463-4ac6-a802-63f4f056357f" providerId="ADAL" clId="{8BC36349-282A-482E-B887-DC94288A450F}" dt="2023-12-06T16:10:40.184" v="883" actId="20577"/>
        <pc:sldMkLst>
          <pc:docMk/>
          <pc:sldMk cId="902702015" sldId="264"/>
        </pc:sldMkLst>
        <pc:spChg chg="mod">
          <ac:chgData name="Annette Giling" userId="894bcdb0-5463-4ac6-a802-63f4f056357f" providerId="ADAL" clId="{8BC36349-282A-482E-B887-DC94288A450F}" dt="2023-12-06T16:10:40.184" v="883" actId="20577"/>
          <ac:spMkLst>
            <pc:docMk/>
            <pc:sldMk cId="902702015" sldId="264"/>
            <ac:spMk id="3" creationId="{039107BD-6981-7F5B-190E-D9E652D88945}"/>
          </ac:spMkLst>
        </pc:spChg>
      </pc:sldChg>
      <pc:sldChg chg="delSp modSp mod">
        <pc:chgData name="Annette Giling" userId="894bcdb0-5463-4ac6-a802-63f4f056357f" providerId="ADAL" clId="{8BC36349-282A-482E-B887-DC94288A450F}" dt="2023-12-06T16:11:51.284" v="921" actId="478"/>
        <pc:sldMkLst>
          <pc:docMk/>
          <pc:sldMk cId="1098247666" sldId="265"/>
        </pc:sldMkLst>
        <pc:spChg chg="del">
          <ac:chgData name="Annette Giling" userId="894bcdb0-5463-4ac6-a802-63f4f056357f" providerId="ADAL" clId="{8BC36349-282A-482E-B887-DC94288A450F}" dt="2023-12-06T16:11:51.284" v="921" actId="478"/>
          <ac:spMkLst>
            <pc:docMk/>
            <pc:sldMk cId="1098247666" sldId="265"/>
            <ac:spMk id="4" creationId="{A70F6B11-1E7E-6CBA-2B8B-CBC6E4AA5024}"/>
          </ac:spMkLst>
        </pc:spChg>
        <pc:spChg chg="del">
          <ac:chgData name="Annette Giling" userId="894bcdb0-5463-4ac6-a802-63f4f056357f" providerId="ADAL" clId="{8BC36349-282A-482E-B887-DC94288A450F}" dt="2023-12-06T16:11:47.637" v="920" actId="478"/>
          <ac:spMkLst>
            <pc:docMk/>
            <pc:sldMk cId="1098247666" sldId="265"/>
            <ac:spMk id="5" creationId="{7037B626-C036-E712-46DA-7269B6C5D4A2}"/>
          </ac:spMkLst>
        </pc:spChg>
        <pc:spChg chg="mod">
          <ac:chgData name="Annette Giling" userId="894bcdb0-5463-4ac6-a802-63f4f056357f" providerId="ADAL" clId="{8BC36349-282A-482E-B887-DC94288A450F}" dt="2023-12-06T16:11:29.747" v="919" actId="20577"/>
          <ac:spMkLst>
            <pc:docMk/>
            <pc:sldMk cId="1098247666" sldId="265"/>
            <ac:spMk id="6" creationId="{4DDA92A0-EA04-28C2-D5F3-4DBFFE689184}"/>
          </ac:spMkLst>
        </pc:spChg>
      </pc:sldChg>
      <pc:sldChg chg="new del">
        <pc:chgData name="Annette Giling" userId="894bcdb0-5463-4ac6-a802-63f4f056357f" providerId="ADAL" clId="{8BC36349-282A-482E-B887-DC94288A450F}" dt="2023-12-06T07:26:54.231" v="18" actId="47"/>
        <pc:sldMkLst>
          <pc:docMk/>
          <pc:sldMk cId="1487891735" sldId="266"/>
        </pc:sldMkLst>
      </pc:sldChg>
      <pc:sldChg chg="addSp delSp modSp new del mod ord">
        <pc:chgData name="Annette Giling" userId="894bcdb0-5463-4ac6-a802-63f4f056357f" providerId="ADAL" clId="{8BC36349-282A-482E-B887-DC94288A450F}" dt="2023-12-06T14:57:16.502" v="730" actId="47"/>
        <pc:sldMkLst>
          <pc:docMk/>
          <pc:sldMk cId="3624782284" sldId="266"/>
        </pc:sldMkLst>
        <pc:spChg chg="del">
          <ac:chgData name="Annette Giling" userId="894bcdb0-5463-4ac6-a802-63f4f056357f" providerId="ADAL" clId="{8BC36349-282A-482E-B887-DC94288A450F}" dt="2023-12-06T07:27:02.736" v="20" actId="478"/>
          <ac:spMkLst>
            <pc:docMk/>
            <pc:sldMk cId="3624782284" sldId="266"/>
            <ac:spMk id="2" creationId="{5AA9A89A-16C3-3EB9-940E-65635D3F2D5D}"/>
          </ac:spMkLst>
        </pc:spChg>
        <pc:spChg chg="del">
          <ac:chgData name="Annette Giling" userId="894bcdb0-5463-4ac6-a802-63f4f056357f" providerId="ADAL" clId="{8BC36349-282A-482E-B887-DC94288A450F}" dt="2023-12-06T07:27:04.532" v="21" actId="478"/>
          <ac:spMkLst>
            <pc:docMk/>
            <pc:sldMk cId="3624782284" sldId="266"/>
            <ac:spMk id="3" creationId="{5B17D6E8-6D73-4BC6-A8AB-550592ED0923}"/>
          </ac:spMkLst>
        </pc:spChg>
        <pc:picChg chg="add mod">
          <ac:chgData name="Annette Giling" userId="894bcdb0-5463-4ac6-a802-63f4f056357f" providerId="ADAL" clId="{8BC36349-282A-482E-B887-DC94288A450F}" dt="2023-12-06T07:27:26.430" v="25" actId="14100"/>
          <ac:picMkLst>
            <pc:docMk/>
            <pc:sldMk cId="3624782284" sldId="266"/>
            <ac:picMk id="5" creationId="{EB72FBFA-9D11-F2E0-C559-497A431EDBC7}"/>
          </ac:picMkLst>
        </pc:picChg>
      </pc:sldChg>
      <pc:sldChg chg="delSp modSp new mod ord">
        <pc:chgData name="Annette Giling" userId="894bcdb0-5463-4ac6-a802-63f4f056357f" providerId="ADAL" clId="{8BC36349-282A-482E-B887-DC94288A450F}" dt="2023-12-06T16:06:35.622" v="839" actId="20577"/>
        <pc:sldMkLst>
          <pc:docMk/>
          <pc:sldMk cId="1770109604" sldId="267"/>
        </pc:sldMkLst>
        <pc:spChg chg="mod">
          <ac:chgData name="Annette Giling" userId="894bcdb0-5463-4ac6-a802-63f4f056357f" providerId="ADAL" clId="{8BC36349-282A-482E-B887-DC94288A450F}" dt="2023-12-06T14:54:30.949" v="548" actId="1076"/>
          <ac:spMkLst>
            <pc:docMk/>
            <pc:sldMk cId="1770109604" sldId="267"/>
            <ac:spMk id="2" creationId="{63084075-B909-D703-1FC8-7FDD6F51A8A7}"/>
          </ac:spMkLst>
        </pc:spChg>
        <pc:spChg chg="del mod">
          <ac:chgData name="Annette Giling" userId="894bcdb0-5463-4ac6-a802-63f4f056357f" providerId="ADAL" clId="{8BC36349-282A-482E-B887-DC94288A450F}" dt="2023-12-06T14:54:58.392" v="556" actId="478"/>
          <ac:spMkLst>
            <pc:docMk/>
            <pc:sldMk cId="1770109604" sldId="267"/>
            <ac:spMk id="3" creationId="{9647842D-46F9-06E7-9A48-8D7B4206E2FD}"/>
          </ac:spMkLst>
        </pc:spChg>
        <pc:spChg chg="del">
          <ac:chgData name="Annette Giling" userId="894bcdb0-5463-4ac6-a802-63f4f056357f" providerId="ADAL" clId="{8BC36349-282A-482E-B887-DC94288A450F}" dt="2023-12-06T14:54:52.733" v="555" actId="478"/>
          <ac:spMkLst>
            <pc:docMk/>
            <pc:sldMk cId="1770109604" sldId="267"/>
            <ac:spMk id="4" creationId="{31823044-9498-812E-2C33-438213CDD223}"/>
          </ac:spMkLst>
        </pc:spChg>
        <pc:spChg chg="del mod">
          <ac:chgData name="Annette Giling" userId="894bcdb0-5463-4ac6-a802-63f4f056357f" providerId="ADAL" clId="{8BC36349-282A-482E-B887-DC94288A450F}" dt="2023-12-06T14:55:02.020" v="557" actId="478"/>
          <ac:spMkLst>
            <pc:docMk/>
            <pc:sldMk cId="1770109604" sldId="267"/>
            <ac:spMk id="5" creationId="{8FC382F5-74FE-61D1-10F6-E65B76D0B578}"/>
          </ac:spMkLst>
        </pc:spChg>
        <pc:spChg chg="mod">
          <ac:chgData name="Annette Giling" userId="894bcdb0-5463-4ac6-a802-63f4f056357f" providerId="ADAL" clId="{8BC36349-282A-482E-B887-DC94288A450F}" dt="2023-12-06T16:06:35.622" v="839" actId="20577"/>
          <ac:spMkLst>
            <pc:docMk/>
            <pc:sldMk cId="1770109604" sldId="267"/>
            <ac:spMk id="6" creationId="{01388BB2-08B3-FDCE-2A37-AB896654CD26}"/>
          </ac:spMkLst>
        </pc:spChg>
      </pc:sldChg>
      <pc:sldChg chg="addSp delSp modSp new del mod">
        <pc:chgData name="Annette Giling" userId="894bcdb0-5463-4ac6-a802-63f4f056357f" providerId="ADAL" clId="{8BC36349-282A-482E-B887-DC94288A450F}" dt="2023-12-06T07:26:52.633" v="16" actId="47"/>
        <pc:sldMkLst>
          <pc:docMk/>
          <pc:sldMk cId="3572360269" sldId="267"/>
        </pc:sldMkLst>
        <pc:spChg chg="del">
          <ac:chgData name="Annette Giling" userId="894bcdb0-5463-4ac6-a802-63f4f056357f" providerId="ADAL" clId="{8BC36349-282A-482E-B887-DC94288A450F}" dt="2023-12-06T07:25:57.719" v="2" actId="931"/>
          <ac:spMkLst>
            <pc:docMk/>
            <pc:sldMk cId="3572360269" sldId="267"/>
            <ac:spMk id="2" creationId="{515233C3-4F6A-070C-92F1-63A97B47EA50}"/>
          </ac:spMkLst>
        </pc:spChg>
        <pc:spChg chg="add mod">
          <ac:chgData name="Annette Giling" userId="894bcdb0-5463-4ac6-a802-63f4f056357f" providerId="ADAL" clId="{8BC36349-282A-482E-B887-DC94288A450F}" dt="2023-12-06T07:26:33.354" v="12" actId="478"/>
          <ac:spMkLst>
            <pc:docMk/>
            <pc:sldMk cId="3572360269" sldId="267"/>
            <ac:spMk id="9" creationId="{289D1DF6-8964-78B5-5712-3C7C1487CC5F}"/>
          </ac:spMkLst>
        </pc:spChg>
        <pc:picChg chg="add del mod">
          <ac:chgData name="Annette Giling" userId="894bcdb0-5463-4ac6-a802-63f4f056357f" providerId="ADAL" clId="{8BC36349-282A-482E-B887-DC94288A450F}" dt="2023-12-06T07:26:33.354" v="12" actId="478"/>
          <ac:picMkLst>
            <pc:docMk/>
            <pc:sldMk cId="3572360269" sldId="267"/>
            <ac:picMk id="7" creationId="{61F943B3-6A24-B6ED-0307-B4BCF254412B}"/>
          </ac:picMkLst>
        </pc:picChg>
      </pc:sldChg>
      <pc:sldChg chg="delSp new del mod">
        <pc:chgData name="Annette Giling" userId="894bcdb0-5463-4ac6-a802-63f4f056357f" providerId="ADAL" clId="{8BC36349-282A-482E-B887-DC94288A450F}" dt="2023-12-06T07:26:53.475" v="17" actId="47"/>
        <pc:sldMkLst>
          <pc:docMk/>
          <pc:sldMk cId="251089069" sldId="268"/>
        </pc:sldMkLst>
        <pc:spChg chg="del">
          <ac:chgData name="Annette Giling" userId="894bcdb0-5463-4ac6-a802-63f4f056357f" providerId="ADAL" clId="{8BC36349-282A-482E-B887-DC94288A450F}" dt="2023-12-06T07:26:45.241" v="14" actId="478"/>
          <ac:spMkLst>
            <pc:docMk/>
            <pc:sldMk cId="251089069" sldId="268"/>
            <ac:spMk id="2" creationId="{F8101272-E467-4078-6B9E-8FC1730BCB03}"/>
          </ac:spMkLst>
        </pc:spChg>
        <pc:spChg chg="del">
          <ac:chgData name="Annette Giling" userId="894bcdb0-5463-4ac6-a802-63f4f056357f" providerId="ADAL" clId="{8BC36349-282A-482E-B887-DC94288A450F}" dt="2023-12-06T07:26:46.645" v="15" actId="478"/>
          <ac:spMkLst>
            <pc:docMk/>
            <pc:sldMk cId="251089069" sldId="268"/>
            <ac:spMk id="3" creationId="{A56E092F-1600-377C-7A18-27D9198A41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100F-030D-5744-A85F-8D6F88758E0A}" type="datetimeFigureOut">
              <a:rPr lang="nl-NL" smtClean="0"/>
              <a:t>6-12-2023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4E84-1041-D349-B801-0C6C0A32BC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97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groen, Graphics, grafische vormgeving&#10;&#10;Automatisch gegenereerde beschrijving">
            <a:extLst>
              <a:ext uri="{FF2B5EF4-FFF2-40B4-BE49-F238E27FC236}">
                <a16:creationId xmlns:a16="http://schemas.microsoft.com/office/drawing/2014/main" id="{BCA02333-B0DF-8B42-BDD1-D3009DFF1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7FFBDE-DE65-198D-E9E6-04FB471327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0" y="938463"/>
            <a:ext cx="5285231" cy="1823025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EC925D-3765-1CFA-7058-6081D10F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2761488"/>
            <a:ext cx="528523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CE46628-667B-A441-30D5-B820BAED26CA}"/>
              </a:ext>
            </a:extLst>
          </p:cNvPr>
          <p:cNvSpPr/>
          <p:nvPr userDrawn="1"/>
        </p:nvSpPr>
        <p:spPr>
          <a:xfrm>
            <a:off x="753979" y="1267326"/>
            <a:ext cx="770021" cy="7700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91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CA02333-B0DF-8B42-BDD1-D3009DFF1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7FFBDE-DE65-198D-E9E6-04FB471327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1" y="3299458"/>
            <a:ext cx="5609738" cy="1731585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EC925D-3765-1CFA-7058-6081D10F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5031043"/>
            <a:ext cx="574243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CE46628-667B-A441-30D5-B820BAED26CA}"/>
              </a:ext>
            </a:extLst>
          </p:cNvPr>
          <p:cNvSpPr/>
          <p:nvPr userDrawn="1"/>
        </p:nvSpPr>
        <p:spPr>
          <a:xfrm>
            <a:off x="1172838" y="3728906"/>
            <a:ext cx="438777" cy="4608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9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853276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 dirty="0"/>
              <a:t>| </a:t>
            </a:r>
            <a:fld id="{BCE02D0E-73FF-4B46-BF8F-6430782DD3E1}" type="datetime1">
              <a:rPr lang="nl-NL" smtClean="0"/>
              <a:t>6-12-2023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5F72E0C-577F-5D80-1C1B-00042B0670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137" y="1531816"/>
            <a:ext cx="8532759" cy="42203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4362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853276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 dirty="0"/>
              <a:t>| </a:t>
            </a:r>
            <a:fld id="{BCE02D0E-73FF-4B46-BF8F-6430782DD3E1}" type="datetime1">
              <a:rPr lang="nl-NL" smtClean="0"/>
              <a:t>6-12-2023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2EA96B6-C88C-B183-0709-93C22F9F6C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0650" y="1531938"/>
            <a:ext cx="8532813" cy="4048247"/>
          </a:xfrm>
          <a:prstGeom prst="rect">
            <a:avLst/>
          </a:prstGeom>
        </p:spPr>
        <p:txBody>
          <a:bodyPr anchor="t"/>
          <a:lstStyle>
            <a:lvl1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1pPr>
            <a:lvl2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2pPr>
            <a:lvl3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3pPr>
            <a:lvl4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4pPr>
            <a:lvl5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9161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 10">
            <a:extLst>
              <a:ext uri="{FF2B5EF4-FFF2-40B4-BE49-F238E27FC236}">
                <a16:creationId xmlns:a16="http://schemas.microsoft.com/office/drawing/2014/main" id="{F59D6C99-B231-8DFF-D33F-733A60BC51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05638" y="432806"/>
            <a:ext cx="8562718" cy="5463469"/>
          </a:xfrm>
          <a:custGeom>
            <a:avLst/>
            <a:gdLst>
              <a:gd name="connsiteX0" fmla="*/ 5463469 w 8562718"/>
              <a:gd name="connsiteY0" fmla="*/ 0 h 5463469"/>
              <a:gd name="connsiteX1" fmla="*/ 6391730 w 8562718"/>
              <a:gd name="connsiteY1" fmla="*/ 0 h 5463469"/>
              <a:gd name="connsiteX2" fmla="*/ 8562718 w 8562718"/>
              <a:gd name="connsiteY2" fmla="*/ 0 h 5463469"/>
              <a:gd name="connsiteX3" fmla="*/ 8562718 w 8562718"/>
              <a:gd name="connsiteY3" fmla="*/ 5463469 h 5463469"/>
              <a:gd name="connsiteX4" fmla="*/ 0 w 8562718"/>
              <a:gd name="connsiteY4" fmla="*/ 5463469 h 5463469"/>
              <a:gd name="connsiteX5" fmla="*/ 5463469 w 8562718"/>
              <a:gd name="connsiteY5" fmla="*/ 0 h 54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2718" h="5463469">
                <a:moveTo>
                  <a:pt x="5463469" y="0"/>
                </a:moveTo>
                <a:lnTo>
                  <a:pt x="6391730" y="0"/>
                </a:lnTo>
                <a:lnTo>
                  <a:pt x="8562718" y="0"/>
                </a:lnTo>
                <a:lnTo>
                  <a:pt x="8562718" y="5463469"/>
                </a:lnTo>
                <a:lnTo>
                  <a:pt x="0" y="5463469"/>
                </a:lnTo>
                <a:cubicBezTo>
                  <a:pt x="0" y="2447574"/>
                  <a:pt x="2443787" y="0"/>
                  <a:pt x="5463469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 dirty="0"/>
              <a:t>| </a:t>
            </a:r>
            <a:fld id="{BCE02D0E-73FF-4B46-BF8F-6430782DD3E1}" type="datetime1">
              <a:rPr lang="nl-NL" smtClean="0"/>
              <a:t>6-12-2023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4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481847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 dirty="0"/>
              <a:t>| </a:t>
            </a:r>
            <a:fld id="{BCE02D0E-73FF-4B46-BF8F-6430782DD3E1}" type="datetime1">
              <a:rPr lang="nl-NL" smtClean="0"/>
              <a:t>6-12-2023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5F72E0C-577F-5D80-1C1B-00042B0670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137" y="1687484"/>
            <a:ext cx="4818469" cy="4064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Vrije vorm 5">
            <a:extLst>
              <a:ext uri="{FF2B5EF4-FFF2-40B4-BE49-F238E27FC236}">
                <a16:creationId xmlns:a16="http://schemas.microsoft.com/office/drawing/2014/main" id="{4727FA15-61D8-01EB-C4C5-41F560519C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9607" y="2614007"/>
            <a:ext cx="5144192" cy="3282268"/>
          </a:xfrm>
          <a:custGeom>
            <a:avLst/>
            <a:gdLst>
              <a:gd name="connsiteX0" fmla="*/ 5463469 w 8562718"/>
              <a:gd name="connsiteY0" fmla="*/ 0 h 5463469"/>
              <a:gd name="connsiteX1" fmla="*/ 6391730 w 8562718"/>
              <a:gd name="connsiteY1" fmla="*/ 0 h 5463469"/>
              <a:gd name="connsiteX2" fmla="*/ 8562718 w 8562718"/>
              <a:gd name="connsiteY2" fmla="*/ 0 h 5463469"/>
              <a:gd name="connsiteX3" fmla="*/ 8562718 w 8562718"/>
              <a:gd name="connsiteY3" fmla="*/ 5463469 h 5463469"/>
              <a:gd name="connsiteX4" fmla="*/ 0 w 8562718"/>
              <a:gd name="connsiteY4" fmla="*/ 5463469 h 5463469"/>
              <a:gd name="connsiteX5" fmla="*/ 5463469 w 8562718"/>
              <a:gd name="connsiteY5" fmla="*/ 0 h 54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2718" h="5463469">
                <a:moveTo>
                  <a:pt x="5463469" y="0"/>
                </a:moveTo>
                <a:lnTo>
                  <a:pt x="6391730" y="0"/>
                </a:lnTo>
                <a:lnTo>
                  <a:pt x="8562718" y="0"/>
                </a:lnTo>
                <a:lnTo>
                  <a:pt x="8562718" y="5463469"/>
                </a:lnTo>
                <a:lnTo>
                  <a:pt x="0" y="5463469"/>
                </a:lnTo>
                <a:cubicBezTo>
                  <a:pt x="0" y="2447574"/>
                  <a:pt x="2443787" y="0"/>
                  <a:pt x="5463469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081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26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034F2D9-8070-D372-DE28-C74D4C7542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3B1D57-F023-BDD0-5748-F1AC06E25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84863" y="5901530"/>
            <a:ext cx="1141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nl-NL" dirty="0"/>
              <a:t>| </a:t>
            </a:r>
            <a:fld id="{BCE02D0E-73FF-4B46-BF8F-6430782DD3E1}" type="datetime1">
              <a:rPr lang="nl-NL" smtClean="0"/>
              <a:t>6-12-2023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2376F1-8811-7E4F-EAE2-1583A64DF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26708" y="5901530"/>
            <a:ext cx="529719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42E5ED-6874-0700-1230-EA49DFF2F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8338" y="5901531"/>
            <a:ext cx="615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nl-NL" dirty="0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43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84075-B909-D703-1FC8-7FDD6F51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471" y="763832"/>
            <a:ext cx="8532760" cy="768106"/>
          </a:xfrm>
        </p:spPr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388BB2-08B3-FDCE-2A37-AB896654CD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36471" y="1290399"/>
            <a:ext cx="10322925" cy="4048247"/>
          </a:xfrm>
        </p:spPr>
        <p:txBody>
          <a:bodyPr/>
          <a:lstStyle/>
          <a:p>
            <a:r>
              <a:rPr lang="nl-NL" dirty="0"/>
              <a:t> 9.15 welkom</a:t>
            </a:r>
          </a:p>
          <a:p>
            <a:r>
              <a:rPr lang="nl-NL" dirty="0"/>
              <a:t> 9.20 Aanbod en ontwikkeling in de Haarlemmermeer - Constance Vink</a:t>
            </a:r>
          </a:p>
          <a:p>
            <a:r>
              <a:rPr lang="nl-NL" dirty="0"/>
              <a:t> 9.50 Toelichting aanvraag HB subsidie OCW – Annette Giling</a:t>
            </a:r>
          </a:p>
          <a:p>
            <a:r>
              <a:rPr lang="nl-NL" dirty="0"/>
              <a:t>10.00 Signaleren &amp; begeleiden – Fanny </a:t>
            </a:r>
            <a:r>
              <a:rPr lang="nl-NL" dirty="0" err="1"/>
              <a:t>Cattenstart</a:t>
            </a:r>
            <a:endParaRPr lang="nl-NL" dirty="0"/>
          </a:p>
          <a:p>
            <a:r>
              <a:rPr lang="nl-NL" dirty="0"/>
              <a:t>11.00 – 11.30 PAUZE</a:t>
            </a:r>
          </a:p>
          <a:p>
            <a:r>
              <a:rPr lang="nl-NL" dirty="0"/>
              <a:t>11.30 Aan de slag met beleid – Floor de Jonge</a:t>
            </a:r>
          </a:p>
          <a:p>
            <a:r>
              <a:rPr lang="nl-NL" dirty="0"/>
              <a:t>12.15 Afsluiting en LUNCH tot 13.00 </a:t>
            </a:r>
          </a:p>
        </p:txBody>
      </p:sp>
    </p:spTree>
    <p:extLst>
      <p:ext uri="{BB962C8B-B14F-4D97-AF65-F5344CB8AC3E}">
        <p14:creationId xmlns:p14="http://schemas.microsoft.com/office/powerpoint/2010/main" val="177010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F7D6C-2F02-4A85-5219-D2C41BAA3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subsidie</a:t>
            </a:r>
            <a:r>
              <a:rPr lang="en-US" dirty="0"/>
              <a:t> HB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B2DB37-1764-605B-C0CA-2345320D5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8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CC546-6177-BC74-42C1-E789C11B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Subsidie extra ondersteuning aan begaafde leerlingen (OCW 2023 t/m 2025)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9107BD-6981-7F5B-190E-D9E652D88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138" y="1806331"/>
            <a:ext cx="8714888" cy="4287959"/>
          </a:xfrm>
        </p:spPr>
        <p:txBody>
          <a:bodyPr/>
          <a:lstStyle/>
          <a:p>
            <a:r>
              <a:rPr lang="nl-NL" sz="1800" dirty="0"/>
              <a:t>Extra ondersteuning aan leerlingen met kenmerken van begaafdheid, die door hun ontwikkelingsbehoefte meer nodig hebben dan de basisondersteuning die op school kan worden geboden.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inzet begeleiding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signalering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vergroten expertise medewerkers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versterking samenwerking tussen betrokken partijen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passend aanbod voor (zeer) hoogbegaafden waarvoor schooluitval dreigt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r>
              <a:rPr lang="nl-NL" sz="1800" dirty="0"/>
              <a:t>SPEERPUNTEN : dubbel bijzondere leerlingen (2</a:t>
            </a:r>
            <a:r>
              <a:rPr lang="nl-NL" sz="1800" baseline="30000" dirty="0"/>
              <a:t>E</a:t>
            </a:r>
            <a:r>
              <a:rPr lang="nl-NL" sz="1800" dirty="0"/>
              <a:t>), uiterst hoogbegaafde leerlingen en leerlingen die dreigen uit te vallen of al uitgevallen zijn.</a:t>
            </a:r>
          </a:p>
        </p:txBody>
      </p:sp>
    </p:spTree>
    <p:extLst>
      <p:ext uri="{BB962C8B-B14F-4D97-AF65-F5344CB8AC3E}">
        <p14:creationId xmlns:p14="http://schemas.microsoft.com/office/powerpoint/2010/main" val="90270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DA1E-5C1F-A2C0-232C-7180FF64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zetten wij op in?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DA92A0-EA04-28C2-D5F3-4DBFFE68918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1085" y="1236663"/>
            <a:ext cx="8532813" cy="4048247"/>
          </a:xfrm>
        </p:spPr>
        <p:txBody>
          <a:bodyPr/>
          <a:lstStyle/>
          <a:p>
            <a:r>
              <a:rPr lang="nl-NL" sz="2000" dirty="0"/>
              <a:t>projectleiding</a:t>
            </a:r>
          </a:p>
          <a:p>
            <a:r>
              <a:rPr lang="nl-NL" sz="2000" dirty="0"/>
              <a:t>inzet HB specialist (</a:t>
            </a:r>
            <a:r>
              <a:rPr lang="nl-NL" sz="2000" dirty="0" err="1"/>
              <a:t>o.a</a:t>
            </a:r>
            <a:r>
              <a:rPr lang="nl-NL" sz="2000" dirty="0"/>
              <a:t> voor expertiseplatform)</a:t>
            </a:r>
          </a:p>
          <a:p>
            <a:r>
              <a:rPr lang="nl-NL" sz="2000" dirty="0"/>
              <a:t>samenwerking voorschoolse voorzieningen en PO</a:t>
            </a:r>
          </a:p>
          <a:p>
            <a:r>
              <a:rPr lang="nl-NL" sz="2000" dirty="0"/>
              <a:t>opzet platform HB specialisten (kennisdeling, intervisie etc.)</a:t>
            </a:r>
          </a:p>
          <a:p>
            <a:r>
              <a:rPr lang="nl-NL" sz="2000" dirty="0"/>
              <a:t>scholing</a:t>
            </a:r>
          </a:p>
          <a:p>
            <a:r>
              <a:rPr lang="nl-NL" sz="2000" dirty="0"/>
              <a:t>maatwerkgroep HB (</a:t>
            </a:r>
            <a:r>
              <a:rPr lang="nl-NL" sz="2000" dirty="0" err="1"/>
              <a:t>bovenbestuurlijk</a:t>
            </a:r>
            <a:r>
              <a:rPr lang="nl-NL" sz="2000" dirty="0"/>
              <a:t>)</a:t>
            </a:r>
          </a:p>
          <a:p>
            <a:r>
              <a:rPr lang="nl-NL" sz="2000" dirty="0"/>
              <a:t>stimuleringsbudget : begeleiding van begaafde leerlingen minder afhankelijk laten zijn van één of twee personen in het team</a:t>
            </a:r>
          </a:p>
        </p:txBody>
      </p:sp>
    </p:spTree>
    <p:extLst>
      <p:ext uri="{BB962C8B-B14F-4D97-AF65-F5344CB8AC3E}">
        <p14:creationId xmlns:p14="http://schemas.microsoft.com/office/powerpoint/2010/main" val="109824766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O Haarlemmermeer">
      <a:dk1>
        <a:srgbClr val="575756"/>
      </a:dk1>
      <a:lt1>
        <a:sysClr val="window" lastClr="FFFFFF"/>
      </a:lt1>
      <a:dk2>
        <a:srgbClr val="379E32"/>
      </a:dk2>
      <a:lt2>
        <a:srgbClr val="F4F6E3"/>
      </a:lt2>
      <a:accent1>
        <a:srgbClr val="B9C400"/>
      </a:accent1>
      <a:accent2>
        <a:srgbClr val="006633"/>
      </a:accent2>
      <a:accent3>
        <a:srgbClr val="C00076"/>
      </a:accent3>
      <a:accent4>
        <a:srgbClr val="B9C400"/>
      </a:accent4>
      <a:accent5>
        <a:srgbClr val="006633"/>
      </a:accent5>
      <a:accent6>
        <a:srgbClr val="C00076"/>
      </a:accent6>
      <a:hlink>
        <a:srgbClr val="B9C400"/>
      </a:hlink>
      <a:folHlink>
        <a:srgbClr val="006633"/>
      </a:folHlink>
    </a:clrScheme>
    <a:fontScheme name="Po- Lettery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D0EED90-50B9-B743-8DB6-7979ECE7B35E}" vid="{5EA04A25-AA16-0240-A6ED-3C1ECC9E753F}"/>
    </a:ext>
  </a:extLst>
</a:theme>
</file>

<file path=ppt/theme/theme2.xml><?xml version="1.0" encoding="utf-8"?>
<a:theme xmlns:a="http://schemas.openxmlformats.org/drawingml/2006/main" name="Tekst slides">
  <a:themeElements>
    <a:clrScheme name="PO Haarlemmermeer">
      <a:dk1>
        <a:srgbClr val="575756"/>
      </a:dk1>
      <a:lt1>
        <a:sysClr val="window" lastClr="FFFFFF"/>
      </a:lt1>
      <a:dk2>
        <a:srgbClr val="379E32"/>
      </a:dk2>
      <a:lt2>
        <a:srgbClr val="F4F6E3"/>
      </a:lt2>
      <a:accent1>
        <a:srgbClr val="B9C400"/>
      </a:accent1>
      <a:accent2>
        <a:srgbClr val="006633"/>
      </a:accent2>
      <a:accent3>
        <a:srgbClr val="C00076"/>
      </a:accent3>
      <a:accent4>
        <a:srgbClr val="B9C400"/>
      </a:accent4>
      <a:accent5>
        <a:srgbClr val="006633"/>
      </a:accent5>
      <a:accent6>
        <a:srgbClr val="C00076"/>
      </a:accent6>
      <a:hlink>
        <a:srgbClr val="B9C400"/>
      </a:hlink>
      <a:folHlink>
        <a:srgbClr val="006633"/>
      </a:folHlink>
    </a:clrScheme>
    <a:fontScheme name="Po- Lettery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D0EED90-50B9-B743-8DB6-7979ECE7B35E}" vid="{42B16BF4-3AFF-A349-9282-1C1F89490DC9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5880ad-a666-4064-b943-980a61d0b244">
      <Terms xmlns="http://schemas.microsoft.com/office/infopath/2007/PartnerControls"/>
    </lcf76f155ced4ddcb4097134ff3c332f>
    <TaxCatchAll xmlns="57ec186d-9d74-41be-85f9-ada293a24a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D0C9C393EC84EB4E9EF0C0361B501" ma:contentTypeVersion="13" ma:contentTypeDescription="Create a new document." ma:contentTypeScope="" ma:versionID="6ec60ce580c8756070e62fb68d09adce">
  <xsd:schema xmlns:xsd="http://www.w3.org/2001/XMLSchema" xmlns:xs="http://www.w3.org/2001/XMLSchema" xmlns:p="http://schemas.microsoft.com/office/2006/metadata/properties" xmlns:ns2="8e5880ad-a666-4064-b943-980a61d0b244" xmlns:ns3="57ec186d-9d74-41be-85f9-ada293a24aea" targetNamespace="http://schemas.microsoft.com/office/2006/metadata/properties" ma:root="true" ma:fieldsID="113c79523f6aef26b7ad9477d1e950b9" ns2:_="" ns3:_="">
    <xsd:import namespace="8e5880ad-a666-4064-b943-980a61d0b244"/>
    <xsd:import namespace="57ec186d-9d74-41be-85f9-ada293a24a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880ad-a666-4064-b943-980a61d0b2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c47290b-230b-4fc2-85c7-52e52fe8cc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c186d-9d74-41be-85f9-ada293a24ae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c957aa5-16b4-4797-ac06-d55158920bfa}" ma:internalName="TaxCatchAll" ma:showField="CatchAllData" ma:web="57ec186d-9d74-41be-85f9-ada293a24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45EF0-BC13-4B40-89BA-047A239A2578}">
  <ds:schemaRefs>
    <ds:schemaRef ds:uri="40fa61ec-ed5c-4a18-b34c-b2fed5386e4d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4d807f2-6335-4ace-9e99-ded9dffbe57b"/>
    <ds:schemaRef ds:uri="1bce5e95-3524-48cf-8a1e-7037f9d9c51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7B3FA2-0F20-4FA1-961B-2B03E745B0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C8BA69-6E58-4836-9574-1F3C21935AE9}"/>
</file>

<file path=docProps/app.xml><?xml version="1.0" encoding="utf-8"?>
<Properties xmlns="http://schemas.openxmlformats.org/officeDocument/2006/extended-properties" xmlns:vt="http://schemas.openxmlformats.org/officeDocument/2006/docPropsVTypes">
  <Template>20691 VORM PO H'Meer Powerpointsjabloon</Template>
  <TotalTime>592</TotalTime>
  <Words>196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Abadi MT Condensed Light</vt:lpstr>
      <vt:lpstr>ADLaM Display</vt:lpstr>
      <vt:lpstr>Arial</vt:lpstr>
      <vt:lpstr>Calibri</vt:lpstr>
      <vt:lpstr>Tahoma</vt:lpstr>
      <vt:lpstr>Cover</vt:lpstr>
      <vt:lpstr>Tekst slides</vt:lpstr>
      <vt:lpstr>programma</vt:lpstr>
      <vt:lpstr>subsidie HB</vt:lpstr>
      <vt:lpstr>Subsidie extra ondersteuning aan begaafde leerlingen (OCW 2023 t/m 2025)</vt:lpstr>
      <vt:lpstr>Waar zetten wij op in?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Netwerk IB directie</dc:title>
  <dc:creator>Constance Vink</dc:creator>
  <cp:lastModifiedBy>Annette Giling</cp:lastModifiedBy>
  <cp:revision>4</cp:revision>
  <dcterms:created xsi:type="dcterms:W3CDTF">2023-11-28T08:38:42Z</dcterms:created>
  <dcterms:modified xsi:type="dcterms:W3CDTF">2023-12-06T16:11:58Z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0x01010064BD0C9C393EC84EB4E9EF0C0361B501</vt:lpwstr>
  </property>
  <property fmtid="{D5CDD505-2E9C-101B-9397-08002B2CF9AE}" pid="3" name="MediaServiceImageTags">
    <vt:lpwstr/>
  </property>
</Properties>
</file>